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209250" y="4031725"/>
            <a:ext cx="3035400" cy="58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EDA of the data presented various relations between different variables and ‘left’ column.</a:t>
            </a:r>
            <a:b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‘Department’  and ‘Salary’ column caused unicode issues, excluding them from the model building phase</a:t>
            </a:r>
            <a:b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‘Satisfaction levels’ showed a higher correlation with ‘left’ column more than any other column as it proved to be most important for predicting the outcome</a:t>
            </a:r>
            <a:b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ML Models developed demonstrate significant results with the provided dataset.</a:t>
            </a:r>
            <a:b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Dataset was sufficient to infer results and a high performing model.</a:t>
            </a:r>
            <a:b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 SemiBold"/>
              <a:buChar char="➔"/>
            </a:pPr>
            <a:r>
              <a:rPr lang="en" sz="13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Model metrics on validation and test set were as high as training set.</a:t>
            </a:r>
            <a:endParaRPr sz="13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188700" y="1533300"/>
            <a:ext cx="74085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75">
                <a:latin typeface="Roboto"/>
                <a:ea typeface="Roboto"/>
                <a:cs typeface="Roboto"/>
                <a:sym typeface="Roboto"/>
              </a:rPr>
              <a:t>Sailfort Motors </a:t>
            </a:r>
            <a:r>
              <a:rPr lang="en" sz="1275">
                <a:latin typeface="Roboto"/>
                <a:ea typeface="Roboto"/>
                <a:cs typeface="Roboto"/>
                <a:sym typeface="Roboto"/>
              </a:rPr>
              <a:t>are facing a employee retention crisis where most employees are either being let go or resigning which has caused the company to look for a solution in order to increase employee retention. HR Team has commenced a project for Data Analytics Team and objective of the project is to provide data driven solutions in order to draw insights, understand the factors affecting the employees.</a:t>
            </a:r>
            <a:r>
              <a:rPr lang="en" sz="1275">
                <a:latin typeface="Google Sans SemiBold"/>
                <a:ea typeface="Google Sans SemiBold"/>
                <a:cs typeface="Google Sans SemiBold"/>
                <a:sym typeface="Google Sans SemiBold"/>
              </a:rPr>
              <a:t> In this stage, We will perform EDA, feature engineering and model building on the given dataset.</a:t>
            </a:r>
            <a:endParaRPr sz="127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Sailfor Motors ML Project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t/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3655075" y="3417900"/>
            <a:ext cx="3836400" cy="3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➔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Three models were trained on the dataset: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Logistic Regression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GaussianNB Classifier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Random Forest Classifier</a:t>
            </a:r>
            <a:b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➔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Random Forest Model outperformed other two models by convincing results, precision and accuracy scores were 2X the results of Logistic Regression model.</a:t>
            </a:r>
            <a:b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</a:b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➔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Metrics of the final model are as follows: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◆"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Accuracy:0.97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◆"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Precision:0.98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◆"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F1:0.93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◆"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Recall:0.89</a:t>
            </a:r>
            <a:b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</a:b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➔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Feature Importances for predictions: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Satisfaction Level: 0.35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Number of projects: 0.19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Years in company:0.18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Google Sans SemiBold"/>
              <a:buChar char="◆"/>
            </a:pPr>
            <a:r>
              <a:rPr lang="en" sz="1100">
                <a:solidFill>
                  <a:schemeClr val="dk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Average monthly hours:0.16</a:t>
            </a:r>
            <a:endParaRPr sz="1100">
              <a:solidFill>
                <a:schemeClr val="dk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348000" y="7714700"/>
            <a:ext cx="4073700" cy="21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➔"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Verifying the performance of the model on unseen data set and evaluating some more metrics.</a:t>
            </a:r>
            <a:b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➔"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Using the model for making data-driven informed decisions and as well as  using it for exploration.</a:t>
            </a:r>
            <a:b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➔"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Exploring the dataset to extract further insights with posterior knowledge of correlations.</a:t>
            </a:r>
            <a:b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➔"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Training new models under different features to check for improvements.</a:t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